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120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7/19/2017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7/19/2017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7/19/2017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7/19/2017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7/19/2017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7/19/2017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Zájezd do pivovaru Svijany 9.9.2017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cs-CZ" sz="2000" dirty="0">
                <a:solidFill>
                  <a:schemeClr val="accent1">
                    <a:lumMod val="75000"/>
                  </a:schemeClr>
                </a:solidFill>
              </a:rPr>
              <a:t>Exkurse do pivovaru Svijany a prohlídka zámku Svijany. Odjezd autobusu v 8.00  možnost nákupu piv a suvenýrů v podnikové prodejně. Oběd zajištěn v pivovarské restauraci kde se točí všechna vyráběná piva ve Svijanech.</a:t>
            </a:r>
          </a:p>
          <a:p>
            <a:r>
              <a:rPr lang="cs-CZ" sz="2000" dirty="0">
                <a:solidFill>
                  <a:schemeClr val="accent1">
                    <a:lumMod val="75000"/>
                  </a:schemeClr>
                </a:solidFill>
              </a:rPr>
              <a:t> Cena zájezdu je 150,- Kč, vstup exkurse : 70,- Kč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CE93DF83-82E1-4F15-8AD9-474E5F6F47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6920" y="550926"/>
            <a:ext cx="1704975" cy="1714500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2F27D128-DC6A-4916-B651-2F1B8EF69D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60930" y="386383"/>
            <a:ext cx="2724150" cy="167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653896"/>
      </p:ext>
    </p:extLst>
  </p:cSld>
  <p:clrMapOvr>
    <a:masterClrMapping/>
  </p:clrMapOvr>
</p:sld>
</file>

<file path=ppt/theme/theme1.xml><?xml version="1.0" encoding="utf-8"?>
<a:theme xmlns:a="http://schemas.openxmlformats.org/drawingml/2006/main" name="Kapka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TM04033925[[fn=Kapka]]</Template>
  <TotalTime>10</TotalTime>
  <Words>55</Words>
  <Application>Microsoft Office PowerPoint</Application>
  <PresentationFormat>Širokoúhlá obrazovka</PresentationFormat>
  <Paragraphs>3</Paragraphs>
  <Slides>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</vt:i4>
      </vt:variant>
    </vt:vector>
  </HeadingPairs>
  <TitlesOfParts>
    <vt:vector size="4" baseType="lpstr">
      <vt:lpstr>Arial</vt:lpstr>
      <vt:lpstr>Tw Cen MT</vt:lpstr>
      <vt:lpstr>Kapka</vt:lpstr>
      <vt:lpstr>Zájezd do pivovaru Svijany 9.9.2017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Zájezd do pivovaru Svijany 9.9.2017</dc:title>
  <dc:creator>Obec Karlova Ves</dc:creator>
  <cp:lastModifiedBy>Obec Karlova Ves</cp:lastModifiedBy>
  <cp:revision>2</cp:revision>
  <cp:lastPrinted>2017-07-19T06:42:36Z</cp:lastPrinted>
  <dcterms:created xsi:type="dcterms:W3CDTF">2017-07-03T07:47:59Z</dcterms:created>
  <dcterms:modified xsi:type="dcterms:W3CDTF">2017-07-19T06:42:46Z</dcterms:modified>
</cp:coreProperties>
</file>